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открытки</a:t>
            </a:r>
            <a:b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к 9 мая с использованием пластилина.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Открытки на 9 мая своими руками. Изготовление открыток из бумаги и картона ко Дню Победы этап 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6" y="1700808"/>
            <a:ext cx="4892302" cy="366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0112" y="1988840"/>
            <a:ext cx="34361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изготовления такой открытки нам понадобится пластилин, картонные листы и зубочистка или ножик для пластилина. И для оформления можно использовать стразы или бусинки.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Открытки на 9 мая своими руками. Изготовление открыток из бумаги и картона ко Дню Победы этап 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997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80112" y="1628800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Выберите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цвета пластилина и согрейте его в ладошках, чтобы с ним удобно было работать.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Открытки на 9 мая своими руками. Изготовление открыток из бумаги и картона ко Дню Победы этап 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86811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1700808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Положите картон перед собой. Сделайте на нем фон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вверху небо голубого цвета, внизу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зеленую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траву.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Открытки на 9 мая своими руками. Изготовление открыток из бумаги и картона ко Дню Победы этап 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5"/>
            <a:ext cx="5112568" cy="36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1772816"/>
            <a:ext cx="30963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Возьмите пластилин болотного цвета и сформируйте лепешку. Прикрепите ее к открытке, задав рельеф военной каски. Приклейте пару белых пятнышек, а из красного пластилина слепите звезду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Открытки на 9 мая своими руками. Изготовление открыток из бумаги и картона ко Дню Победы этап 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47909"/>
            <a:ext cx="5112568" cy="404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19538" y="1400038"/>
            <a:ext cx="333298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Слепите пару коричневых колбасок разной длины и приклейте с одной стороны, формируя веточку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Добавьте розовые лепешечки, а в центр прилепите каплю желтого пластилина.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Зубочисткой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нарисуйте лепестки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Получилась распускающая веточка яблони.</a:t>
            </a:r>
          </a:p>
        </p:txBody>
      </p:sp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Открытки на 9 мая своими руками. Изготовление открыток из бумаги и картона ко Дню Победы этап 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46769"/>
            <a:ext cx="5112568" cy="378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0152" y="1771076"/>
            <a:ext cx="33123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красного пластилина слепите колбаски и из них сделайте надпись 9 мая.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георгиевскую ленту выполните из оранжевого и черного пластилина.</a:t>
            </a:r>
          </a:p>
        </p:txBody>
      </p:sp>
    </p:spTree>
    <p:extLst>
      <p:ext uri="{BB962C8B-B14F-4D97-AF65-F5344CB8AC3E}">
        <p14:creationId xmlns:p14="http://schemas.microsoft.com/office/powerpoint/2010/main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Открытки на 9 мая своими руками. Изготовление открыток из бумаги и картона ко Дню Победы этап 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5"/>
            <a:ext cx="5112568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1700808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краям выполните рамку, оформим ее стекой. А в небо можно запустить голубя, вылепленного из белого пластилина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и всё!!!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183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Мастер-класс по изготовлению открытки  к 9 мая с использованием пластилина.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206</cp:revision>
  <dcterms:created xsi:type="dcterms:W3CDTF">2013-09-30T22:23:58Z</dcterms:created>
  <dcterms:modified xsi:type="dcterms:W3CDTF">2020-04-23T12:23:40Z</dcterms:modified>
</cp:coreProperties>
</file>